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727D-D226-1033-897C-4B9258E9F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C3A10-0E84-5E37-438B-245A0EBBB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B57FB-479C-34BF-7B2E-8E845129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E008-3562-4043-BC38-C39D3457A8C3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39C49-1B90-CB3A-4998-F62982452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4AFFF-EC2B-F78C-F7DD-CB7C527EA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5DF3-DC19-406D-89DB-E35EB4B33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878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6C6A-B7E2-0C92-524E-A5A06BED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38645-751A-9696-437A-28D638D68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A4D15-9289-4690-7AAE-8559F8724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E008-3562-4043-BC38-C39D3457A8C3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01904-A79D-1825-C665-9DB7CBC1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2546B-F616-090F-F20A-C03DA90AB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5DF3-DC19-406D-89DB-E35EB4B33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358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BD3BF8-260E-E6FD-175C-192E3ECEB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F8EE-D74D-F802-6071-FDE2AD99C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711AB-4303-85EC-8B85-F51058DA3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E008-3562-4043-BC38-C39D3457A8C3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07ADC-2184-33A6-5808-6D4204076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4C5F9-F78F-27FC-9D44-DEF9D2B8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5DF3-DC19-406D-89DB-E35EB4B33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65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C9C87-7D4D-E702-0251-0567CCA63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3548F-0A6B-69F1-5BC5-577FA0645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199C7-B9B6-B3AA-8F72-22B9B2A0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E008-3562-4043-BC38-C39D3457A8C3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9DD28-20A2-7E77-B65D-C462629C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EA143-5F7F-FABC-692D-FC712612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5DF3-DC19-406D-89DB-E35EB4B33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01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30A9F-278E-880B-BBA8-3D33A3FE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B8443-2364-6813-33E8-1BC093B74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29E6-237E-8FAB-561C-DABFD0EA5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E008-3562-4043-BC38-C39D3457A8C3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DC0F0-1B62-C022-8363-C0D05FA03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688AD-9DC3-063C-85BA-72348C72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5DF3-DC19-406D-89DB-E35EB4B33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2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7FE3E-5826-DC2D-27D1-B4CCFA64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3BDCA-589D-310D-57A9-091B15259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0BF4-816E-385C-0704-5014987C4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B75BE-8548-AB32-EDF6-7AF3D9E2E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E008-3562-4043-BC38-C39D3457A8C3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AB6F0-734A-2571-3CD4-1C2054EA1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5B7AC-AF49-86E1-102E-FA35B81B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5DF3-DC19-406D-89DB-E35EB4B33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70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F8071-FC71-4001-21AD-8E230A223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E9827-9CFA-77A0-AFB3-E100A5ED2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BFA91-3EAA-5C79-474D-0D69DC38C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BA9C76-AD63-89A3-7D50-0F403CAE57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DBAB42-B145-0AFC-2BF4-FAFCA03719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E4D156-6B5D-5B98-8462-0951F791A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E008-3562-4043-BC38-C39D3457A8C3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29D1A-FC08-B073-C0AB-71BE55C20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53BC4B-C332-1C31-16B1-4992AD267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5DF3-DC19-406D-89DB-E35EB4B33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473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D8015-4203-D481-9F87-37FCF8AD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39D79-C493-7F03-1660-D8BAB25E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E008-3562-4043-BC38-C39D3457A8C3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A2EF3-CE96-BD6E-FF8C-DC9618ED5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972F9-5FEC-D99E-C59D-98F4977C9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5DF3-DC19-406D-89DB-E35EB4B33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667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2B32C1-7AF2-AA9F-7B41-E9C1F9AF7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E008-3562-4043-BC38-C39D3457A8C3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B4F280-274A-3321-DA4D-9CE1C713F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6D569-4B21-F1CA-EF3A-11D43EEA7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5DF3-DC19-406D-89DB-E35EB4B33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73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73F2-A444-CAF1-84CB-093D4B13C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497C3-34CA-0A96-9864-279C5CAC4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CB076-FE8D-7003-9D3A-471B8EF89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9CA642-235F-D3DE-3F40-3A7BBA2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E008-3562-4043-BC38-C39D3457A8C3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14406-A9A5-00BE-B4A2-0360F8E9D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EDB49-3F0E-4FEB-A6D0-C50B82B5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5DF3-DC19-406D-89DB-E35EB4B33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236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E337-551E-9688-EBA4-741E8B0D1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3C3F50-5D56-8B4F-1883-7A7E21EBBA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CAD2B-1AE3-6AF4-973A-FCC413D89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17427-84EC-EBF8-BC06-D24FFC54E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E008-3562-4043-BC38-C39D3457A8C3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8CBEF-EC75-D2BF-35CE-0ED62872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26C2C-34F7-B17D-535F-0975DAA7D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5DF3-DC19-406D-89DB-E35EB4B33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92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55681-842D-7D13-C344-C150B1E7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ED016-A5F5-4493-C355-962B708F4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2DE1-87FD-069E-2AF7-0F6AB7ED56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3E008-3562-4043-BC38-C39D3457A8C3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FA1C7-8FF7-1F36-9181-0CDB7222D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3DD6E-7F32-913F-2033-C58D5C76E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65DF3-DC19-406D-89DB-E35EB4B33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24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260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946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5348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08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0907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207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0028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700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909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142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245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92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151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640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60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03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806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341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Vignan Digoju(UST,IN)</dc:creator>
  <cp:lastModifiedBy>Vignan Digoju(UST,IN)</cp:lastModifiedBy>
  <cp:revision>1</cp:revision>
  <dcterms:created xsi:type="dcterms:W3CDTF">2025-01-21T06:30:24Z</dcterms:created>
  <dcterms:modified xsi:type="dcterms:W3CDTF">2025-01-21T06:33:59Z</dcterms:modified>
</cp:coreProperties>
</file>